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1945600" cy="21945600"/>
  <p:notesSz cx="6959600" cy="90043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2454" y="-96"/>
      </p:cViewPr>
      <p:guideLst>
        <p:guide orient="horz" pos="6912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949696"/>
            <a:ext cx="1536192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2"/>
            <a:ext cx="219456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0972800"/>
            <a:ext cx="1536192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3868931"/>
            <a:ext cx="310896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8960" y="3901440"/>
            <a:ext cx="1243584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0" y="7802882"/>
            <a:ext cx="1536192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2"/>
            <a:ext cx="219456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0" y="10912858"/>
            <a:ext cx="1499616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0" y="4811779"/>
            <a:ext cx="1499616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2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291840" y="7802880"/>
            <a:ext cx="749808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155680" y="7802880"/>
            <a:ext cx="749808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91840" y="9022080"/>
            <a:ext cx="749808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1155680" y="9022080"/>
            <a:ext cx="749808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1" y="7559047"/>
            <a:ext cx="7501891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3" y="7549288"/>
            <a:ext cx="7505700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5" y="5364480"/>
            <a:ext cx="6766558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5" y="7282688"/>
            <a:ext cx="6766558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91840" y="5364480"/>
            <a:ext cx="786384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3511296" y="5910684"/>
            <a:ext cx="7417613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0" y="5364480"/>
            <a:ext cx="676656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6096000"/>
            <a:ext cx="713232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0" y="7285939"/>
            <a:ext cx="676656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219456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0" y="4145280"/>
            <a:ext cx="1536192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6583682"/>
            <a:ext cx="1536192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31520" y="20340321"/>
            <a:ext cx="512064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7132320" y="20340321"/>
            <a:ext cx="768096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6020288" y="20365519"/>
            <a:ext cx="512064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812800"/>
            <a:ext cx="207772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1" y="6400800"/>
            <a:ext cx="4656666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3113" y="6400800"/>
            <a:ext cx="4656666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6625" y="6400800"/>
            <a:ext cx="4656666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30135" y="6400800"/>
            <a:ext cx="4656666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744010"/>
            <a:ext cx="203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3131404"/>
            <a:ext cx="203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3969604"/>
            <a:ext cx="203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734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734" y="72390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734" y="12949875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734" y="13532247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50266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50266" y="72390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50266" y="12949875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50266" y="13532247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50266" y="17324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50266" y="179070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3245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3245" y="72390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76756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76756" y="72390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13</cp:revision>
  <dcterms:created xsi:type="dcterms:W3CDTF">2011-10-03T19:50:19Z</dcterms:created>
  <dcterms:modified xsi:type="dcterms:W3CDTF">2011-10-17T20:19:54Z</dcterms:modified>
</cp:coreProperties>
</file>